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30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1.png" ContentType="image/png"/>
  <Override PartName="/ppt/media/image50.png" ContentType="image/png"/>
  <Override PartName="/ppt/media/image13.png" ContentType="image/png"/>
  <Override PartName="/ppt/media/image11.png" ContentType="image/png"/>
  <Override PartName="/ppt/media/image48.png" ContentType="image/png"/>
  <Override PartName="/ppt/media/image51.png" ContentType="image/png"/>
  <Override PartName="/ppt/media/image40.png" ContentType="image/png"/>
  <Override PartName="/ppt/media/image52.png" ContentType="image/png"/>
  <Override PartName="/ppt/media/image53.png" ContentType="image/png"/>
  <Override PartName="/ppt/media/image39.png" ContentType="image/png"/>
  <Override PartName="/ppt/media/image9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42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64.xml" ContentType="application/vnd.openxmlformats-officedocument.presentationml.slide+xml"/>
  <Override PartName="/ppt/slides/slide27.xml" ContentType="application/vnd.openxmlformats-officedocument.presentationml.slide+xml"/>
  <Override PartName="/ppt/slides/slide63.xml" ContentType="application/vnd.openxmlformats-officedocument.presentationml.slide+xml"/>
  <Override PartName="/ppt/slides/slide26.xml" ContentType="application/vnd.openxmlformats-officedocument.presentationml.slide+xml"/>
  <Override PartName="/ppt/slides/slide62.xml" ContentType="application/vnd.openxmlformats-officedocument.presentationml.slide+xml"/>
  <Override PartName="/ppt/slides/slide25.xml" ContentType="application/vnd.openxmlformats-officedocument.presentationml.slide+xml"/>
  <Override PartName="/ppt/slides/slide59.xml" ContentType="application/vnd.openxmlformats-officedocument.presentationml.slide+xml"/>
  <Override PartName="/ppt/slides/slide22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58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32.xml.rels" ContentType="application/vnd.openxmlformats-package.relationships+xml"/>
  <Override PartName="/ppt/slides/_rels/slide1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5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3.xml.rels" ContentType="application/vnd.openxmlformats-package.relationships+xml"/>
  <Override PartName="/ppt/slides/_rels/slide28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45.xml.rels" ContentType="application/vnd.openxmlformats-package.relationships+xml"/>
  <Override PartName="/ppt/slides/_rels/slide2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2F656F9-361B-4928-AE69-F091E98C12B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8D58CD1-FE30-4661-AD7C-59BF36F38E6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29D7628-53CC-4B5E-A56B-B2AADE35540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968E56B-1443-4845-AFAA-6B06A7E5F29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D1ADF5D-AAD1-483E-95CB-15F2D6CAFBF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90C7C02-4A7F-4A70-A3C1-E15412A3971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9A04B28-71D0-4D92-8316-839EFD7DE2E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CD83E3-00BF-4D5A-8E8F-1330DD5EC12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76745F8-19ED-48C3-AD93-1AEF1272955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3700FAB-E47C-4F35-8AC2-4C045168C60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25D5823-ABB3-4A05-AF39-E007F74FCE4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70BC557-4303-49C0-ABD4-E1A51B22D20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64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B1540EA-A7C6-426F-9770-284BB2F65037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63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</a:t>
            </a:r>
            <a:r>
              <a:rPr b="0" lang="en-US" sz="4400" spc="-1" strike="noStrike">
                <a:latin typeface="Arial"/>
              </a:rPr>
              <a:t>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image" Target="../media/image52.png"/><Relationship Id="rId3" Type="http://schemas.openxmlformats.org/officeDocument/2006/relationships/image" Target="../media/image53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960" cy="2829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400" cy="201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280" name="Прямоугольник 5"/>
          <p:cNvSpPr/>
          <p:nvPr/>
        </p:nvSpPr>
        <p:spPr>
          <a:xfrm>
            <a:off x="1640880" y="458892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81" name="Изображение 40"/>
          <p:cNvSpPr/>
          <p:nvPr/>
        </p:nvSpPr>
        <p:spPr>
          <a:xfrm>
            <a:off x="867240" y="3587040"/>
            <a:ext cx="248760" cy="2487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82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1240" cy="1125360"/>
          </a:xfrm>
          <a:prstGeom prst="rect">
            <a:avLst/>
          </a:prstGeom>
          <a:ln w="0">
            <a:noFill/>
          </a:ln>
        </p:spPr>
      </p:pic>
      <p:sp>
        <p:nvSpPr>
          <p:cNvPr id="283" name=""/>
          <p:cNvSpPr/>
          <p:nvPr/>
        </p:nvSpPr>
        <p:spPr>
          <a:xfrm>
            <a:off x="466200" y="1728360"/>
            <a:ext cx="4731480" cy="101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1433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2024-08-28T10:09:54Z</dcterms:modified>
  <cp:revision>76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